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6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22" d="100"/>
          <a:sy n="22" d="100"/>
        </p:scale>
        <p:origin x="2376" y="9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DE0989-AB79-1E0A-3EE2-87B20043B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407</Words>
  <Application>Microsoft Office PowerPoint</Application>
  <PresentationFormat>Màn hình rộng</PresentationFormat>
  <Paragraphs>92</Paragraphs>
  <Slides>19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Wingdings</vt:lpstr>
      <vt:lpstr>字魂151号-联盟综艺体</vt:lpstr>
      <vt:lpstr>Printable Number Sense Activities for Pre-K by Slidesgo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Thanh Nga</cp:lastModifiedBy>
  <cp:revision>22</cp:revision>
  <dcterms:created xsi:type="dcterms:W3CDTF">2023-10-24T11:07:46Z</dcterms:created>
  <dcterms:modified xsi:type="dcterms:W3CDTF">2024-01-09T15:37:25Z</dcterms:modified>
</cp:coreProperties>
</file>